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4F82A-3115-4DFA-AD6A-C661B0A06A66}" type="datetimeFigureOut">
              <a:rPr lang="en-US" smtClean="0"/>
              <a:t>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E625B329-3F0A-4CEF-B7E2-9E15E88D095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4F82A-3115-4DFA-AD6A-C661B0A06A66}" type="datetimeFigureOut">
              <a:rPr lang="en-US" smtClean="0"/>
              <a:t>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5B329-3F0A-4CEF-B7E2-9E15E88D09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4F82A-3115-4DFA-AD6A-C661B0A06A66}" type="datetimeFigureOut">
              <a:rPr lang="en-US" smtClean="0"/>
              <a:t>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5B329-3F0A-4CEF-B7E2-9E15E88D09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4F82A-3115-4DFA-AD6A-C661B0A06A66}" type="datetimeFigureOut">
              <a:rPr lang="en-US" smtClean="0"/>
              <a:t>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5B329-3F0A-4CEF-B7E2-9E15E88D09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4F82A-3115-4DFA-AD6A-C661B0A06A66}" type="datetimeFigureOut">
              <a:rPr lang="en-US" smtClean="0"/>
              <a:t>1/12/2015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5B329-3F0A-4CEF-B7E2-9E15E88D095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4F82A-3115-4DFA-AD6A-C661B0A06A66}" type="datetimeFigureOut">
              <a:rPr lang="en-US" smtClean="0"/>
              <a:t>1/12/2015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5B329-3F0A-4CEF-B7E2-9E15E88D09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4F82A-3115-4DFA-AD6A-C661B0A06A66}" type="datetimeFigureOut">
              <a:rPr lang="en-US" smtClean="0"/>
              <a:t>1/12/2015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5B329-3F0A-4CEF-B7E2-9E15E88D09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4F82A-3115-4DFA-AD6A-C661B0A06A66}" type="datetimeFigureOut">
              <a:rPr lang="en-US" smtClean="0"/>
              <a:t>1/12/2015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5B329-3F0A-4CEF-B7E2-9E15E88D09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4F82A-3115-4DFA-AD6A-C661B0A06A66}" type="datetimeFigureOut">
              <a:rPr lang="en-US" smtClean="0"/>
              <a:t>1/12/2015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5B329-3F0A-4CEF-B7E2-9E15E88D09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4F82A-3115-4DFA-AD6A-C661B0A06A66}" type="datetimeFigureOut">
              <a:rPr lang="en-US" smtClean="0"/>
              <a:t>1/12/2015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5B329-3F0A-4CEF-B7E2-9E15E88D095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4F82A-3115-4DFA-AD6A-C661B0A06A66}" type="datetimeFigureOut">
              <a:rPr lang="en-US" smtClean="0"/>
              <a:t>1/12/2015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5B329-3F0A-4CEF-B7E2-9E15E88D095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824F82A-3115-4DFA-AD6A-C661B0A06A66}" type="datetimeFigureOut">
              <a:rPr lang="en-US" smtClean="0"/>
              <a:t>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E625B329-3F0A-4CEF-B7E2-9E15E88D095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Jigsaw Directions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26553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 Groups: bell 6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981200"/>
            <a:ext cx="1905000" cy="1200329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u="sng" dirty="0" smtClean="0"/>
              <a:t>Group 1</a:t>
            </a:r>
            <a:r>
              <a:rPr lang="en-US" dirty="0" smtClean="0"/>
              <a:t>:</a:t>
            </a:r>
          </a:p>
          <a:p>
            <a:r>
              <a:rPr lang="en-US" dirty="0" smtClean="0"/>
              <a:t>Savannah</a:t>
            </a:r>
          </a:p>
          <a:p>
            <a:r>
              <a:rPr lang="en-US" dirty="0" smtClean="0"/>
              <a:t>Juwan</a:t>
            </a:r>
          </a:p>
          <a:p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3048000" y="1960418"/>
            <a:ext cx="1905000" cy="1200329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u="sng" dirty="0" smtClean="0"/>
              <a:t>Group 2</a:t>
            </a:r>
            <a:r>
              <a:rPr lang="en-US" dirty="0" smtClean="0"/>
              <a:t>:</a:t>
            </a:r>
          </a:p>
          <a:p>
            <a:r>
              <a:rPr lang="en-US" dirty="0" smtClean="0"/>
              <a:t>Margarita</a:t>
            </a:r>
          </a:p>
          <a:p>
            <a:r>
              <a:rPr lang="en-US" dirty="0" err="1" smtClean="0"/>
              <a:t>Tarea</a:t>
            </a:r>
            <a:endParaRPr lang="en-US" dirty="0" smtClean="0"/>
          </a:p>
          <a:p>
            <a:r>
              <a:rPr lang="en-US" dirty="0" err="1" smtClean="0"/>
              <a:t>Steffan</a:t>
            </a: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5562600" y="1960418"/>
            <a:ext cx="1905000" cy="92333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u="sng" dirty="0" smtClean="0"/>
              <a:t>Group 3</a:t>
            </a:r>
            <a:r>
              <a:rPr lang="en-US" dirty="0" smtClean="0"/>
              <a:t>:</a:t>
            </a:r>
          </a:p>
          <a:p>
            <a:r>
              <a:rPr lang="en-US" dirty="0" smtClean="0"/>
              <a:t>Alex</a:t>
            </a:r>
          </a:p>
          <a:p>
            <a:r>
              <a:rPr lang="en-US" dirty="0" err="1" smtClean="0"/>
              <a:t>Aushadon</a:t>
            </a:r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609600" y="4191000"/>
            <a:ext cx="1905000" cy="92333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u="sng" dirty="0" smtClean="0"/>
              <a:t>Group 4</a:t>
            </a:r>
            <a:r>
              <a:rPr lang="en-US" dirty="0" smtClean="0"/>
              <a:t>:</a:t>
            </a:r>
          </a:p>
          <a:p>
            <a:r>
              <a:rPr lang="en-US" dirty="0" err="1" smtClean="0"/>
              <a:t>Coura</a:t>
            </a:r>
            <a:endParaRPr lang="en-US" dirty="0" smtClean="0"/>
          </a:p>
          <a:p>
            <a:r>
              <a:rPr lang="en-US" dirty="0" err="1" smtClean="0"/>
              <a:t>La’Ray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7321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 Groups: bell 7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981200"/>
            <a:ext cx="1905000" cy="175432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u="sng" dirty="0" smtClean="0"/>
              <a:t>Group 1</a:t>
            </a:r>
            <a:r>
              <a:rPr lang="en-US" dirty="0" smtClean="0"/>
              <a:t>:</a:t>
            </a:r>
          </a:p>
          <a:p>
            <a:r>
              <a:rPr lang="en-US" dirty="0" err="1" smtClean="0"/>
              <a:t>Avani</a:t>
            </a:r>
            <a:endParaRPr lang="en-US" dirty="0" smtClean="0"/>
          </a:p>
          <a:p>
            <a:r>
              <a:rPr lang="en-US" dirty="0" err="1" smtClean="0"/>
              <a:t>Keeyori</a:t>
            </a:r>
            <a:endParaRPr lang="en-US" dirty="0" smtClean="0"/>
          </a:p>
          <a:p>
            <a:r>
              <a:rPr lang="en-US" dirty="0" smtClean="0"/>
              <a:t>Talen</a:t>
            </a:r>
          </a:p>
          <a:p>
            <a:r>
              <a:rPr lang="en-US" dirty="0" smtClean="0"/>
              <a:t>Christian</a:t>
            </a:r>
          </a:p>
          <a:p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3048000" y="1960418"/>
            <a:ext cx="1905000" cy="147732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u="sng" dirty="0" smtClean="0"/>
              <a:t>Group 2</a:t>
            </a:r>
            <a:r>
              <a:rPr lang="en-US" dirty="0" smtClean="0"/>
              <a:t>:</a:t>
            </a:r>
          </a:p>
          <a:p>
            <a:r>
              <a:rPr lang="en-US" dirty="0" smtClean="0"/>
              <a:t>Cierra</a:t>
            </a:r>
          </a:p>
          <a:p>
            <a:r>
              <a:rPr lang="en-US" dirty="0" err="1" smtClean="0"/>
              <a:t>Damaray</a:t>
            </a:r>
            <a:endParaRPr lang="en-US" dirty="0" smtClean="0"/>
          </a:p>
          <a:p>
            <a:r>
              <a:rPr lang="en-US" dirty="0" smtClean="0"/>
              <a:t>Ebony</a:t>
            </a:r>
          </a:p>
          <a:p>
            <a:r>
              <a:rPr lang="en-US" dirty="0" smtClean="0"/>
              <a:t>Chanel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562600" y="1960418"/>
            <a:ext cx="1905000" cy="147732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u="sng" dirty="0" smtClean="0"/>
              <a:t>Group 3</a:t>
            </a:r>
            <a:r>
              <a:rPr lang="en-US" dirty="0" smtClean="0"/>
              <a:t>:</a:t>
            </a:r>
          </a:p>
          <a:p>
            <a:r>
              <a:rPr lang="en-US" dirty="0" smtClean="0"/>
              <a:t>Shawn D.</a:t>
            </a:r>
          </a:p>
          <a:p>
            <a:r>
              <a:rPr lang="en-US" dirty="0" err="1" smtClean="0"/>
              <a:t>Kalli</a:t>
            </a:r>
            <a:endParaRPr lang="en-US" dirty="0" smtClean="0"/>
          </a:p>
          <a:p>
            <a:r>
              <a:rPr lang="en-US" dirty="0" smtClean="0"/>
              <a:t>Elijah</a:t>
            </a:r>
          </a:p>
          <a:p>
            <a:r>
              <a:rPr lang="en-US" dirty="0" err="1" smtClean="0"/>
              <a:t>Kahnia</a:t>
            </a:r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609600" y="4191000"/>
            <a:ext cx="1905000" cy="175432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u="sng" dirty="0" smtClean="0"/>
              <a:t>Group 4</a:t>
            </a:r>
            <a:r>
              <a:rPr lang="en-US" dirty="0" smtClean="0"/>
              <a:t>:</a:t>
            </a:r>
          </a:p>
          <a:p>
            <a:r>
              <a:rPr lang="en-US" dirty="0" err="1" smtClean="0"/>
              <a:t>Te’Asia</a:t>
            </a:r>
            <a:endParaRPr lang="en-US" dirty="0" smtClean="0"/>
          </a:p>
          <a:p>
            <a:r>
              <a:rPr lang="en-US" dirty="0" smtClean="0"/>
              <a:t>Shaun H.</a:t>
            </a:r>
          </a:p>
          <a:p>
            <a:r>
              <a:rPr lang="en-US" dirty="0" err="1" smtClean="0"/>
              <a:t>Kamille</a:t>
            </a:r>
            <a:endParaRPr lang="en-US" dirty="0" smtClean="0"/>
          </a:p>
          <a:p>
            <a:r>
              <a:rPr lang="en-US" dirty="0" err="1" smtClean="0"/>
              <a:t>Kimara</a:t>
            </a:r>
            <a:endParaRPr lang="en-US" dirty="0" smtClean="0"/>
          </a:p>
          <a:p>
            <a:r>
              <a:rPr lang="en-US" dirty="0" smtClean="0"/>
              <a:t>Justice</a:t>
            </a:r>
          </a:p>
        </p:txBody>
      </p:sp>
    </p:spTree>
    <p:extLst>
      <p:ext uri="{BB962C8B-B14F-4D97-AF65-F5344CB8AC3E}">
        <p14:creationId xmlns:p14="http://schemas.microsoft.com/office/powerpoint/2010/main" val="387321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3200" b="1" dirty="0" smtClean="0"/>
              <a:t>Work Cooperatively with your group to discover new information.</a:t>
            </a:r>
          </a:p>
          <a:p>
            <a:pPr marL="114300" indent="0">
              <a:buNone/>
            </a:pPr>
            <a:endParaRPr lang="en-US" sz="3200" b="1" dirty="0"/>
          </a:p>
          <a:p>
            <a:pPr marL="114300" indent="0">
              <a:buNone/>
            </a:pPr>
            <a:r>
              <a:rPr lang="en-US" sz="3200" b="1" dirty="0" smtClean="0"/>
              <a:t>Become an “expert” in your topic and then TEACH your classmates.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662878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Topic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3600" b="1" dirty="0" smtClean="0"/>
              <a:t>The Constitutional Convention and the problems that the delegates had to address when creating a new government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553982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71500" indent="-457200">
              <a:buAutoNum type="arabicPeriod"/>
            </a:pPr>
            <a:r>
              <a:rPr lang="en-US" dirty="0" smtClean="0"/>
              <a:t>Begin in your “home” group</a:t>
            </a:r>
          </a:p>
          <a:p>
            <a:pPr marL="571500" indent="-457200">
              <a:buAutoNum type="arabicPeriod"/>
            </a:pPr>
            <a:r>
              <a:rPr lang="en-US" dirty="0" smtClean="0"/>
              <a:t>Read and discuss the Constitutional Convention topic for your group.  Work together to answer the 4 questions.</a:t>
            </a:r>
            <a:r>
              <a:rPr lang="en-US" dirty="0"/>
              <a:t> </a:t>
            </a:r>
            <a:r>
              <a:rPr lang="en-US" dirty="0" smtClean="0"/>
              <a:t>(15 minutes). Become and “expert” in your topic.</a:t>
            </a:r>
          </a:p>
          <a:p>
            <a:pPr marL="571500" indent="-457200">
              <a:buAutoNum type="arabicPeriod"/>
            </a:pPr>
            <a:r>
              <a:rPr lang="en-US" dirty="0" smtClean="0"/>
              <a:t>When directed to- move to your “Expert” group</a:t>
            </a:r>
          </a:p>
          <a:p>
            <a:pPr marL="571500" indent="-457200">
              <a:buAutoNum type="arabicPeriod"/>
            </a:pPr>
            <a:r>
              <a:rPr lang="en-US" dirty="0" smtClean="0"/>
              <a:t>Take turns sharing, with your group new group.  Each person takes a turn to discuss their topic.  Complete the graphic organizer in this group (15 minutes)</a:t>
            </a:r>
          </a:p>
          <a:p>
            <a:pPr marL="571500" indent="-457200">
              <a:buAutoNum type="arabicPeriod"/>
            </a:pPr>
            <a:r>
              <a:rPr lang="en-US" dirty="0" smtClean="0"/>
              <a:t>Return to home group</a:t>
            </a:r>
          </a:p>
        </p:txBody>
      </p:sp>
    </p:spTree>
    <p:extLst>
      <p:ext uri="{BB962C8B-B14F-4D97-AF65-F5344CB8AC3E}">
        <p14:creationId xmlns:p14="http://schemas.microsoft.com/office/powerpoint/2010/main" val="1600072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CHAMP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11430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CHAMP for groups</a:t>
            </a:r>
          </a:p>
          <a:p>
            <a:pPr marL="114300" indent="0">
              <a:buNone/>
            </a:pPr>
            <a:r>
              <a:rPr lang="en-US" b="1" dirty="0" smtClean="0"/>
              <a:t>C</a:t>
            </a:r>
            <a:r>
              <a:rPr lang="en-US" dirty="0" smtClean="0"/>
              <a:t>- Level 1 </a:t>
            </a:r>
          </a:p>
          <a:p>
            <a:pPr marL="114300" indent="0">
              <a:buNone/>
            </a:pPr>
            <a:r>
              <a:rPr lang="en-US" b="1" dirty="0" smtClean="0"/>
              <a:t>H</a:t>
            </a:r>
            <a:r>
              <a:rPr lang="en-US" dirty="0" smtClean="0"/>
              <a:t>- Discuss with group</a:t>
            </a:r>
          </a:p>
          <a:p>
            <a:pPr marL="114300" indent="0">
              <a:buNone/>
            </a:pPr>
            <a:r>
              <a:rPr lang="en-US" b="1" dirty="0" smtClean="0"/>
              <a:t>A</a:t>
            </a:r>
            <a:r>
              <a:rPr lang="en-US" dirty="0" smtClean="0"/>
              <a:t>- Convention Debates</a:t>
            </a:r>
          </a:p>
          <a:p>
            <a:pPr marL="114300" indent="0">
              <a:buNone/>
            </a:pPr>
            <a:r>
              <a:rPr lang="en-US" b="1" dirty="0" smtClean="0"/>
              <a:t>M</a:t>
            </a:r>
            <a:r>
              <a:rPr lang="en-US" dirty="0" smtClean="0"/>
              <a:t>- NONE</a:t>
            </a:r>
          </a:p>
          <a:p>
            <a:pPr marL="114300" indent="0">
              <a:buNone/>
            </a:pPr>
            <a:r>
              <a:rPr lang="en-US" b="1" dirty="0" smtClean="0"/>
              <a:t>P</a:t>
            </a:r>
            <a:r>
              <a:rPr lang="en-US" dirty="0" smtClean="0"/>
              <a:t>- Working cooperatively with your group only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11430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CHAMP for transition</a:t>
            </a:r>
          </a:p>
          <a:p>
            <a:pPr marL="114300" indent="0">
              <a:buNone/>
            </a:pPr>
            <a:r>
              <a:rPr lang="en-US" b="1" dirty="0" smtClean="0"/>
              <a:t>C</a:t>
            </a:r>
            <a:r>
              <a:rPr lang="en-US" dirty="0" smtClean="0"/>
              <a:t>- Level 0</a:t>
            </a:r>
          </a:p>
          <a:p>
            <a:pPr marL="114300" indent="0">
              <a:buNone/>
            </a:pPr>
            <a:r>
              <a:rPr lang="en-US" b="1" dirty="0" smtClean="0"/>
              <a:t>H</a:t>
            </a:r>
            <a:r>
              <a:rPr lang="en-US" dirty="0" smtClean="0"/>
              <a:t>- Raise hand</a:t>
            </a:r>
          </a:p>
          <a:p>
            <a:pPr marL="114300" indent="0">
              <a:buNone/>
            </a:pPr>
            <a:r>
              <a:rPr lang="en-US" b="1" dirty="0" smtClean="0"/>
              <a:t>A</a:t>
            </a:r>
            <a:r>
              <a:rPr lang="en-US" dirty="0" smtClean="0"/>
              <a:t>- move to Expert group</a:t>
            </a:r>
          </a:p>
          <a:p>
            <a:pPr marL="114300" indent="0">
              <a:buNone/>
            </a:pPr>
            <a:r>
              <a:rPr lang="en-US" b="1" dirty="0" smtClean="0"/>
              <a:t>M</a:t>
            </a:r>
            <a:r>
              <a:rPr lang="en-US" dirty="0" smtClean="0"/>
              <a:t>- Move quickly</a:t>
            </a:r>
          </a:p>
          <a:p>
            <a:pPr marL="114300" indent="0">
              <a:buNone/>
            </a:pPr>
            <a:r>
              <a:rPr lang="en-US" b="1" dirty="0" smtClean="0"/>
              <a:t>P</a:t>
            </a:r>
            <a:r>
              <a:rPr lang="en-US" dirty="0" smtClean="0"/>
              <a:t>- Follow CHAMP, do not bother others while you are moving.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1801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 Groups: Bell 1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981200"/>
            <a:ext cx="1905000" cy="147732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u="sng" dirty="0" smtClean="0"/>
              <a:t>Group 1</a:t>
            </a:r>
            <a:r>
              <a:rPr lang="en-US" dirty="0" smtClean="0"/>
              <a:t>:</a:t>
            </a:r>
          </a:p>
          <a:p>
            <a:r>
              <a:rPr lang="en-US" dirty="0" smtClean="0"/>
              <a:t>Mina</a:t>
            </a:r>
          </a:p>
          <a:p>
            <a:r>
              <a:rPr lang="en-US" dirty="0" smtClean="0"/>
              <a:t>Zion</a:t>
            </a:r>
          </a:p>
          <a:p>
            <a:r>
              <a:rPr lang="en-US" dirty="0" smtClean="0"/>
              <a:t>Shamar</a:t>
            </a:r>
          </a:p>
          <a:p>
            <a:r>
              <a:rPr lang="en-US" dirty="0" smtClean="0"/>
              <a:t>Marcos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95600" y="1981200"/>
            <a:ext cx="1905000" cy="147732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u="sng" dirty="0" smtClean="0"/>
              <a:t>Group 2</a:t>
            </a:r>
            <a:r>
              <a:rPr lang="en-US" dirty="0" smtClean="0"/>
              <a:t>:</a:t>
            </a:r>
          </a:p>
          <a:p>
            <a:r>
              <a:rPr lang="en-US" dirty="0" err="1" smtClean="0"/>
              <a:t>Keaysha</a:t>
            </a:r>
            <a:endParaRPr lang="en-US" dirty="0" smtClean="0"/>
          </a:p>
          <a:p>
            <a:r>
              <a:rPr lang="en-US" dirty="0" smtClean="0"/>
              <a:t>Jill</a:t>
            </a:r>
          </a:p>
          <a:p>
            <a:r>
              <a:rPr lang="en-US" dirty="0" smtClean="0"/>
              <a:t>Gilbert</a:t>
            </a:r>
          </a:p>
          <a:p>
            <a:r>
              <a:rPr lang="en-US" dirty="0" smtClean="0"/>
              <a:t>Tommy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562600" y="1981200"/>
            <a:ext cx="1905000" cy="147732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u="sng" dirty="0" smtClean="0"/>
              <a:t>Group 3</a:t>
            </a:r>
            <a:r>
              <a:rPr lang="en-US" dirty="0" smtClean="0"/>
              <a:t>:</a:t>
            </a:r>
          </a:p>
          <a:p>
            <a:r>
              <a:rPr lang="en-US" dirty="0" smtClean="0"/>
              <a:t>Morgan</a:t>
            </a:r>
          </a:p>
          <a:p>
            <a:r>
              <a:rPr lang="en-US" dirty="0" smtClean="0"/>
              <a:t>Aidan</a:t>
            </a:r>
          </a:p>
          <a:p>
            <a:r>
              <a:rPr lang="en-US" dirty="0" err="1" smtClean="0"/>
              <a:t>E’marai</a:t>
            </a:r>
            <a:endParaRPr lang="en-US" dirty="0" smtClean="0"/>
          </a:p>
          <a:p>
            <a:r>
              <a:rPr lang="en-US" dirty="0" smtClean="0"/>
              <a:t>Angel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4191000"/>
            <a:ext cx="1905000" cy="147732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u="sng" dirty="0" smtClean="0"/>
              <a:t>Group 4</a:t>
            </a:r>
            <a:r>
              <a:rPr lang="en-US" dirty="0" smtClean="0"/>
              <a:t>:</a:t>
            </a:r>
          </a:p>
          <a:p>
            <a:r>
              <a:rPr lang="en-US" dirty="0" smtClean="0"/>
              <a:t>Michael</a:t>
            </a:r>
          </a:p>
          <a:p>
            <a:r>
              <a:rPr lang="en-US" dirty="0" err="1" smtClean="0"/>
              <a:t>Rikkiya</a:t>
            </a:r>
            <a:endParaRPr lang="en-US" dirty="0" smtClean="0"/>
          </a:p>
          <a:p>
            <a:r>
              <a:rPr lang="en-US" dirty="0" smtClean="0"/>
              <a:t>Gary</a:t>
            </a:r>
          </a:p>
          <a:p>
            <a:r>
              <a:rPr lang="en-US" dirty="0" smtClean="0"/>
              <a:t>Sandy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895600" y="4191000"/>
            <a:ext cx="1905000" cy="147732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u="sng" dirty="0" smtClean="0"/>
              <a:t>Group 5</a:t>
            </a:r>
            <a:r>
              <a:rPr lang="en-US" dirty="0" smtClean="0"/>
              <a:t>:</a:t>
            </a:r>
          </a:p>
          <a:p>
            <a:r>
              <a:rPr lang="en-US" dirty="0" smtClean="0"/>
              <a:t>Jalen</a:t>
            </a:r>
          </a:p>
          <a:p>
            <a:r>
              <a:rPr lang="en-US" dirty="0" err="1" smtClean="0"/>
              <a:t>Ja’Mya</a:t>
            </a:r>
            <a:endParaRPr lang="en-US" dirty="0" smtClean="0"/>
          </a:p>
          <a:p>
            <a:r>
              <a:rPr lang="en-US" dirty="0" smtClean="0"/>
              <a:t>Kaylee</a:t>
            </a:r>
          </a:p>
          <a:p>
            <a:r>
              <a:rPr lang="en-US" dirty="0" smtClean="0"/>
              <a:t>Elaina</a:t>
            </a:r>
          </a:p>
        </p:txBody>
      </p:sp>
    </p:spTree>
    <p:extLst>
      <p:ext uri="{BB962C8B-B14F-4D97-AF65-F5344CB8AC3E}">
        <p14:creationId xmlns:p14="http://schemas.microsoft.com/office/powerpoint/2010/main" val="67649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 Groups: bell 2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981200"/>
            <a:ext cx="1905000" cy="92333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u="sng" dirty="0" smtClean="0"/>
              <a:t>Group 1</a:t>
            </a:r>
            <a:r>
              <a:rPr lang="en-US" dirty="0" smtClean="0"/>
              <a:t>:</a:t>
            </a:r>
          </a:p>
          <a:p>
            <a:r>
              <a:rPr lang="en-US" dirty="0" err="1" smtClean="0"/>
              <a:t>Ananda</a:t>
            </a:r>
            <a:endParaRPr lang="en-US" dirty="0" smtClean="0"/>
          </a:p>
          <a:p>
            <a:r>
              <a:rPr lang="en-US" dirty="0" smtClean="0"/>
              <a:t>Maurice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95600" y="1981200"/>
            <a:ext cx="1905000" cy="1200329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u="sng" dirty="0" smtClean="0"/>
              <a:t>Group 2</a:t>
            </a:r>
            <a:r>
              <a:rPr lang="en-US" dirty="0" smtClean="0"/>
              <a:t>:</a:t>
            </a:r>
          </a:p>
          <a:p>
            <a:r>
              <a:rPr lang="en-US" dirty="0" smtClean="0"/>
              <a:t>Josh</a:t>
            </a:r>
          </a:p>
          <a:p>
            <a:r>
              <a:rPr lang="en-US" dirty="0" err="1" smtClean="0"/>
              <a:t>Caulil</a:t>
            </a:r>
            <a:endParaRPr lang="en-US" dirty="0" smtClean="0"/>
          </a:p>
          <a:p>
            <a:r>
              <a:rPr lang="en-US" dirty="0" err="1" smtClean="0"/>
              <a:t>Tanasia</a:t>
            </a: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5562600" y="1981200"/>
            <a:ext cx="1905000" cy="92333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u="sng" dirty="0" smtClean="0"/>
              <a:t>Group 3</a:t>
            </a:r>
            <a:r>
              <a:rPr lang="en-US" dirty="0" smtClean="0"/>
              <a:t>:</a:t>
            </a:r>
          </a:p>
          <a:p>
            <a:r>
              <a:rPr lang="en-US" dirty="0" smtClean="0"/>
              <a:t>Sheldon</a:t>
            </a:r>
          </a:p>
          <a:p>
            <a:r>
              <a:rPr lang="en-US" dirty="0" err="1" smtClean="0"/>
              <a:t>Mikkel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7968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 Groups: bell 3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981200"/>
            <a:ext cx="1905000" cy="147732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u="sng" dirty="0" smtClean="0"/>
              <a:t>Group 1</a:t>
            </a:r>
            <a:r>
              <a:rPr lang="en-US" dirty="0" smtClean="0"/>
              <a:t>:</a:t>
            </a:r>
          </a:p>
          <a:p>
            <a:r>
              <a:rPr lang="en-US" dirty="0" smtClean="0"/>
              <a:t>Justin</a:t>
            </a:r>
          </a:p>
          <a:p>
            <a:r>
              <a:rPr lang="en-US" dirty="0" smtClean="0"/>
              <a:t>Bethany</a:t>
            </a:r>
          </a:p>
          <a:p>
            <a:r>
              <a:rPr lang="en-US" dirty="0" err="1" smtClean="0"/>
              <a:t>Khayra</a:t>
            </a:r>
            <a:endParaRPr lang="en-US" dirty="0" smtClean="0"/>
          </a:p>
          <a:p>
            <a:r>
              <a:rPr lang="en-US" dirty="0" err="1" smtClean="0"/>
              <a:t>Jahmir</a:t>
            </a:r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3048000" y="1960418"/>
            <a:ext cx="1905000" cy="147732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u="sng" dirty="0" smtClean="0"/>
              <a:t>Group 2</a:t>
            </a:r>
            <a:r>
              <a:rPr lang="en-US" dirty="0" smtClean="0"/>
              <a:t>:</a:t>
            </a:r>
          </a:p>
          <a:p>
            <a:r>
              <a:rPr lang="en-US" dirty="0" smtClean="0"/>
              <a:t>Sierra</a:t>
            </a:r>
          </a:p>
          <a:p>
            <a:r>
              <a:rPr lang="en-US" dirty="0" smtClean="0"/>
              <a:t>Jaheim</a:t>
            </a:r>
          </a:p>
          <a:p>
            <a:r>
              <a:rPr lang="en-US" dirty="0" smtClean="0"/>
              <a:t>Ruth</a:t>
            </a:r>
          </a:p>
          <a:p>
            <a:r>
              <a:rPr lang="en-US" dirty="0" smtClean="0"/>
              <a:t>Jordyn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562600" y="1960418"/>
            <a:ext cx="1905000" cy="175432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u="sng" dirty="0" smtClean="0"/>
              <a:t>Group 3</a:t>
            </a:r>
            <a:r>
              <a:rPr lang="en-US" dirty="0" smtClean="0"/>
              <a:t>:</a:t>
            </a:r>
          </a:p>
          <a:p>
            <a:r>
              <a:rPr lang="en-US" dirty="0" err="1" smtClean="0"/>
              <a:t>Jaelena</a:t>
            </a:r>
            <a:endParaRPr lang="en-US" dirty="0" smtClean="0"/>
          </a:p>
          <a:p>
            <a:r>
              <a:rPr lang="en-US" dirty="0" err="1" smtClean="0"/>
              <a:t>Mckenzie</a:t>
            </a:r>
            <a:endParaRPr lang="en-US" dirty="0" smtClean="0"/>
          </a:p>
          <a:p>
            <a:r>
              <a:rPr lang="en-US" dirty="0" err="1" smtClean="0"/>
              <a:t>Jedeon</a:t>
            </a:r>
            <a:endParaRPr lang="en-US" dirty="0" smtClean="0"/>
          </a:p>
          <a:p>
            <a:r>
              <a:rPr lang="en-US" dirty="0" err="1" smtClean="0"/>
              <a:t>Edumund</a:t>
            </a:r>
            <a:endParaRPr lang="en-US" dirty="0" smtClean="0"/>
          </a:p>
          <a:p>
            <a:r>
              <a:rPr lang="en-US" dirty="0" err="1" smtClean="0"/>
              <a:t>Ja’lil</a:t>
            </a:r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609600" y="4191000"/>
            <a:ext cx="1905000" cy="147732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u="sng" dirty="0" smtClean="0"/>
              <a:t>Group 4</a:t>
            </a:r>
            <a:r>
              <a:rPr lang="en-US" dirty="0" smtClean="0"/>
              <a:t>:</a:t>
            </a:r>
          </a:p>
          <a:p>
            <a:r>
              <a:rPr lang="en-US" dirty="0" err="1" smtClean="0"/>
              <a:t>Ashan</a:t>
            </a:r>
            <a:endParaRPr lang="en-US" dirty="0" smtClean="0"/>
          </a:p>
          <a:p>
            <a:r>
              <a:rPr lang="en-US" dirty="0" err="1" smtClean="0"/>
              <a:t>Allecia</a:t>
            </a:r>
            <a:endParaRPr lang="en-US" dirty="0" smtClean="0"/>
          </a:p>
          <a:p>
            <a:r>
              <a:rPr lang="en-US" dirty="0" smtClean="0"/>
              <a:t>Joe</a:t>
            </a:r>
          </a:p>
          <a:p>
            <a:r>
              <a:rPr lang="en-US" dirty="0" smtClean="0"/>
              <a:t>Hannah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895600" y="4191000"/>
            <a:ext cx="1905000" cy="175432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u="sng" dirty="0" smtClean="0"/>
              <a:t>Group 5</a:t>
            </a:r>
            <a:r>
              <a:rPr lang="en-US" dirty="0" smtClean="0"/>
              <a:t>:</a:t>
            </a:r>
          </a:p>
          <a:p>
            <a:r>
              <a:rPr lang="en-US" dirty="0" smtClean="0"/>
              <a:t>Avery</a:t>
            </a:r>
          </a:p>
          <a:p>
            <a:r>
              <a:rPr lang="en-US" dirty="0" err="1" smtClean="0"/>
              <a:t>Tatiyana</a:t>
            </a:r>
            <a:endParaRPr lang="en-US" dirty="0" smtClean="0"/>
          </a:p>
          <a:p>
            <a:r>
              <a:rPr lang="en-US" dirty="0" smtClean="0"/>
              <a:t>Nya</a:t>
            </a:r>
          </a:p>
          <a:p>
            <a:r>
              <a:rPr lang="en-US" dirty="0" smtClean="0"/>
              <a:t>Isaiah</a:t>
            </a:r>
          </a:p>
          <a:p>
            <a:r>
              <a:rPr lang="en-US" dirty="0" smtClean="0"/>
              <a:t>Jamel</a:t>
            </a:r>
          </a:p>
        </p:txBody>
      </p:sp>
    </p:spTree>
    <p:extLst>
      <p:ext uri="{BB962C8B-B14F-4D97-AF65-F5344CB8AC3E}">
        <p14:creationId xmlns:p14="http://schemas.microsoft.com/office/powerpoint/2010/main" val="1186078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 Groups: bell 5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981200"/>
            <a:ext cx="1905000" cy="2031325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u="sng" dirty="0" smtClean="0"/>
              <a:t>Group 1</a:t>
            </a:r>
            <a:r>
              <a:rPr lang="en-US" dirty="0" smtClean="0"/>
              <a:t>:</a:t>
            </a:r>
          </a:p>
          <a:p>
            <a:r>
              <a:rPr lang="en-US" dirty="0" smtClean="0"/>
              <a:t>Randall</a:t>
            </a:r>
          </a:p>
          <a:p>
            <a:r>
              <a:rPr lang="en-US" dirty="0" err="1" smtClean="0"/>
              <a:t>Jahawn</a:t>
            </a:r>
            <a:endParaRPr lang="en-US" dirty="0" smtClean="0"/>
          </a:p>
          <a:p>
            <a:r>
              <a:rPr lang="en-US" dirty="0" smtClean="0"/>
              <a:t>Natalie</a:t>
            </a:r>
          </a:p>
          <a:p>
            <a:r>
              <a:rPr lang="en-US" dirty="0" smtClean="0"/>
              <a:t>Sierra</a:t>
            </a:r>
          </a:p>
          <a:p>
            <a:r>
              <a:rPr lang="en-US" dirty="0" smtClean="0"/>
              <a:t>Megan</a:t>
            </a:r>
          </a:p>
          <a:p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3048000" y="1960418"/>
            <a:ext cx="1905000" cy="147732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u="sng" dirty="0" smtClean="0"/>
              <a:t>Group 2</a:t>
            </a:r>
            <a:r>
              <a:rPr lang="en-US" dirty="0" smtClean="0"/>
              <a:t>:</a:t>
            </a:r>
          </a:p>
          <a:p>
            <a:r>
              <a:rPr lang="en-US" dirty="0" smtClean="0"/>
              <a:t>Amber</a:t>
            </a:r>
          </a:p>
          <a:p>
            <a:r>
              <a:rPr lang="en-US" dirty="0" smtClean="0"/>
              <a:t>Kaitlyn</a:t>
            </a:r>
          </a:p>
          <a:p>
            <a:r>
              <a:rPr lang="en-US" dirty="0" smtClean="0"/>
              <a:t>Alexus</a:t>
            </a:r>
          </a:p>
          <a:p>
            <a:r>
              <a:rPr lang="en-US" dirty="0" smtClean="0"/>
              <a:t>Josh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562600" y="1960418"/>
            <a:ext cx="1905000" cy="175432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u="sng" dirty="0" smtClean="0"/>
              <a:t>Group 3</a:t>
            </a:r>
            <a:r>
              <a:rPr lang="en-US" dirty="0" smtClean="0"/>
              <a:t>:</a:t>
            </a:r>
          </a:p>
          <a:p>
            <a:r>
              <a:rPr lang="en-US" dirty="0" smtClean="0"/>
              <a:t>Michael</a:t>
            </a:r>
          </a:p>
          <a:p>
            <a:r>
              <a:rPr lang="en-US" dirty="0" smtClean="0"/>
              <a:t>Chris</a:t>
            </a:r>
          </a:p>
          <a:p>
            <a:r>
              <a:rPr lang="en-US" dirty="0" err="1" smtClean="0"/>
              <a:t>Kyanna</a:t>
            </a:r>
            <a:endParaRPr lang="en-US" dirty="0" smtClean="0"/>
          </a:p>
          <a:p>
            <a:r>
              <a:rPr lang="en-US" dirty="0" err="1" smtClean="0"/>
              <a:t>Kayne</a:t>
            </a:r>
            <a:endParaRPr lang="en-US" dirty="0" smtClean="0"/>
          </a:p>
          <a:p>
            <a:r>
              <a:rPr lang="en-US" dirty="0" err="1" smtClean="0"/>
              <a:t>Taria</a:t>
            </a:r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609600" y="4191000"/>
            <a:ext cx="1905000" cy="147732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u="sng" dirty="0" smtClean="0"/>
              <a:t>Group 4</a:t>
            </a:r>
            <a:r>
              <a:rPr lang="en-US" dirty="0" smtClean="0"/>
              <a:t>:</a:t>
            </a:r>
          </a:p>
          <a:p>
            <a:r>
              <a:rPr lang="en-US" dirty="0" smtClean="0"/>
              <a:t>Jaylynn</a:t>
            </a:r>
          </a:p>
          <a:p>
            <a:r>
              <a:rPr lang="en-US" dirty="0" err="1" smtClean="0"/>
              <a:t>Raeven</a:t>
            </a:r>
            <a:endParaRPr lang="en-US" dirty="0" smtClean="0"/>
          </a:p>
          <a:p>
            <a:r>
              <a:rPr lang="en-US" dirty="0" smtClean="0"/>
              <a:t>Ana</a:t>
            </a:r>
          </a:p>
          <a:p>
            <a:r>
              <a:rPr lang="en-US" dirty="0" err="1" smtClean="0"/>
              <a:t>Teaira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7321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477</TotalTime>
  <Words>387</Words>
  <Application>Microsoft Office PowerPoint</Application>
  <PresentationFormat>On-screen Show (4:3)</PresentationFormat>
  <Paragraphs>150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Apothecary</vt:lpstr>
      <vt:lpstr>Jigsaw Directions</vt:lpstr>
      <vt:lpstr>Purpose:</vt:lpstr>
      <vt:lpstr>Today’s Topic</vt:lpstr>
      <vt:lpstr>Directions</vt:lpstr>
      <vt:lpstr>CHAMP</vt:lpstr>
      <vt:lpstr>Home Groups: Bell 1</vt:lpstr>
      <vt:lpstr>Home Groups: bell 2</vt:lpstr>
      <vt:lpstr>Home Groups: bell 3</vt:lpstr>
      <vt:lpstr>Home Groups: bell 5</vt:lpstr>
      <vt:lpstr>Home Groups: bell 6</vt:lpstr>
      <vt:lpstr>Home Groups: bell 7</vt:lpstr>
    </vt:vector>
  </TitlesOfParts>
  <Company>Mount Healthy City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Jigsaw Directions</dc:title>
  <dc:creator>Windows User</dc:creator>
  <cp:lastModifiedBy>Windows User</cp:lastModifiedBy>
  <cp:revision>13</cp:revision>
  <cp:lastPrinted>2015-01-12T14:22:46Z</cp:lastPrinted>
  <dcterms:created xsi:type="dcterms:W3CDTF">2015-01-12T12:32:50Z</dcterms:created>
  <dcterms:modified xsi:type="dcterms:W3CDTF">2015-01-12T20:29:57Z</dcterms:modified>
</cp:coreProperties>
</file>